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267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PRESERVE ME,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Preserve me, O Lord, I take refuge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show the path of life 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presence is my joy.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77268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37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PRESERVE ME, O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2025-05-12T13:53:36Z</dcterms:modified>
</cp:coreProperties>
</file>