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PROMISED LORD AND CHRIST IS HE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Promised Lord and Christ is he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we soon his kingdom see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O Lord, quickly come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in glory (3) quickly come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35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PROMISED LORD AND CHRIST IS 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2025-05-12T13:57:01Z</dcterms:modified>
</cp:coreProperties>
</file>