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</a:t>
            </a:r>
            <a:r>
              <a:rPr lang="en-US" dirty="0"/>
              <a:t>PSALM</a:t>
            </a:r>
            <a:r>
              <a:rPr lang="en-US"/>
              <a:t>,ADVENT</a:t>
            </a:r>
            <a:endParaRPr lang="en-US"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God of hosts, bring us back</a:t>
            </a:r>
            <a:r>
              <a:rPr lang="en-US" sz="4200" b="1">
                <a:solidFill>
                  <a:schemeClr val="lt1"/>
                </a:solidFill>
              </a:rPr>
              <a:t>,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>
                <a:solidFill>
                  <a:schemeClr val="lt1"/>
                </a:solidFill>
              </a:rPr>
              <a:t>bring </a:t>
            </a:r>
            <a:r>
              <a:rPr lang="en-US" sz="4200" b="1" dirty="0">
                <a:solidFill>
                  <a:schemeClr val="lt1"/>
                </a:solidFill>
              </a:rPr>
              <a:t>us back!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Let your face shine on us,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we shall be saved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33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76</cp:revision>
  <dcterms:modified xsi:type="dcterms:W3CDTF">2025-05-12T13:58:46Z</dcterms:modified>
</cp:coreProperties>
</file>