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In his days peace and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justice shall prevail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2025-05-12T13:59:30Z</dcterms:modified>
</cp:coreProperties>
</file>