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Show us, O Lord, your steadfast love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And grant us your saving help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25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77</cp:revision>
  <dcterms:modified xsi:type="dcterms:W3CDTF">2025-05-12T13:59:47Z</dcterms:modified>
</cp:coreProperties>
</file>