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What marvels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The Lord has done wonders for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66</cp:revision>
  <dcterms:modified xsi:type="dcterms:W3CDTF">2025-05-12T14:00:21Z</dcterms:modified>
</cp:coreProperties>
</file>