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O come, O come, Emmanuel,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You are the one who saves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sets us free</a:t>
            </a:r>
            <a:endParaRPr sz="42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2025-05-12T14:00:41Z</dcterms:modified>
</cp:coreProperties>
</file>