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Rejoice in the Lord, O my soul,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again I say rejoice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78</cp:revision>
  <dcterms:modified xsi:type="dcterms:W3CDTF">2025-05-12T14:01:01Z</dcterms:modified>
</cp:coreProperties>
</file>