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Sing and shout for joy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Great in your </a:t>
            </a:r>
            <a:r>
              <a:rPr lang="en-US" sz="4200" b="1">
                <a:solidFill>
                  <a:schemeClr val="lt1"/>
                </a:solidFill>
              </a:rPr>
              <a:t>midst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>
                <a:solidFill>
                  <a:schemeClr val="lt1"/>
                </a:solidFill>
              </a:rPr>
              <a:t>the </a:t>
            </a:r>
            <a:r>
              <a:rPr lang="en-US" sz="4200" b="1" dirty="0">
                <a:solidFill>
                  <a:schemeClr val="lt1"/>
                </a:solidFill>
              </a:rPr>
              <a:t>holy one of Israel 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24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67</cp:revision>
  <dcterms:modified xsi:type="dcterms:W3CDTF">2025-05-12T14:01:26Z</dcterms:modified>
</cp:coreProperties>
</file>