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He is Lord, He is King, Let him in.</a:t>
            </a:r>
            <a:endParaRPr sz="42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2025-05-12T14:01:45Z</dcterms:modified>
</cp:coreProperties>
</file>