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God will bless his people with peace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2025-05-12T14:07:36Z</dcterms:modified>
</cp:coreProperties>
</file>