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New light will shine upon the earth;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The Lord is born for us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2025-05-12T14:07:57Z</dcterms:modified>
</cp:coreProperties>
</file>