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PSALM,CHRISTMAS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Joy to the world for we have seen,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salvation from our God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14</cp:revision>
  <dcterms:modified xsi:type="dcterms:W3CDTF">2025-05-12T14:08:13Z</dcterms:modified>
</cp:coreProperties>
</file>