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 dirty="0">
                <a:solidFill>
                  <a:schemeClr val="lt1"/>
                </a:solidFill>
              </a:rPr>
              <a:t>[RESPONSORIAL PSALM]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O blest are those who fear the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walk in his ways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15</cp:revision>
  <dcterms:modified xsi:type="dcterms:W3CDTF">2025-05-12T14:08:47Z</dcterms:modified>
</cp:coreProperties>
</file>