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Be gracious, O God and bless us (3)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Every day of this year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2025-05-12T14:09:28Z</dcterms:modified>
</cp:coreProperties>
</file>