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With shouts of joy the Lord goes 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He goes with trumpet blast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39</cp:revision>
  <dcterms:modified xsi:type="dcterms:W3CDTF">2025-05-12T14:16:58Z</dcterms:modified>
</cp:coreProperties>
</file>