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Send forth your Spirit,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That the face of the earth be renewed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31</cp:revision>
  <dcterms:modified xsi:type="dcterms:W3CDTF">2024-04-29T00:58:53Z</dcterms:modified>
</cp:coreProperties>
</file>