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give thanks to the Lord for he is good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Yes eternal is his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73</cp:revision>
  <dcterms:modified xsi:type="dcterms:W3CDTF">2024-04-29T00:59:14Z</dcterms:modified>
</cp:coreProperties>
</file>