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You, O Lord, are my songs of praise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Within the great assembly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27</cp:revision>
  <dcterms:modified xsi:type="dcterms:W3CDTF">2024-04-29T01:00:02Z</dcterms:modified>
</cp:coreProperties>
</file>