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The Lord has brought his salvation to all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He has remembered his justice,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 truth and love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28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29</cp:revision>
  <dcterms:modified xsi:type="dcterms:W3CDTF">2024-04-29T01:00:19Z</dcterms:modified>
</cp:coreProperties>
</file>