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Happy the people whom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has chosen for his 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34</cp:revision>
  <dcterms:modified xsi:type="dcterms:W3CDTF">2024-05-08T10:42:12Z</dcterms:modified>
</cp:coreProperties>
</file>