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This is the day (2)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That the Lord has made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33</cp:revision>
  <dcterms:modified xsi:type="dcterms:W3CDTF">2025-05-12T14:09:54Z</dcterms:modified>
</cp:coreProperties>
</file>