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Keep me, O Lord, I find refuge in you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27</cp:revision>
  <dcterms:modified xsi:type="dcterms:W3CDTF">2025-05-12T14:10:29Z</dcterms:modified>
</cp:coreProperties>
</file>