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I will sing unto the Lord for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He has triumphed gloriously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The horse and rider fell into the sea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28</cp:revision>
  <dcterms:modified xsi:type="dcterms:W3CDTF">2025-05-12T14:10:44Z</dcterms:modified>
</cp:coreProperties>
</file>