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I will praise you, Lord,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You have rescued me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21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29</cp:revision>
  <dcterms:modified xsi:type="dcterms:W3CDTF">2025-05-12T14:11:02Z</dcterms:modified>
</cp:coreProperties>
</file>