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With joy you will draw water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From the wells that bring salvation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30</cp:revision>
  <dcterms:modified xsi:type="dcterms:W3CDTF">2025-05-12T14:11:21Z</dcterms:modified>
</cp:coreProperties>
</file>