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PSALM,EASTER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My soul is searching for the Lord.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200" b="1" dirty="0">
                <a:solidFill>
                  <a:schemeClr val="lt1"/>
                </a:solidFill>
              </a:rPr>
              <a:t>When shall I see him face to face?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32</cp:revision>
  <dcterms:modified xsi:type="dcterms:W3CDTF">2025-05-12T14:12:00Z</dcterms:modified>
</cp:coreProperties>
</file>