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The Lord is my light and my help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18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69</cp:revision>
  <dcterms:modified xsi:type="dcterms:W3CDTF">2024-04-29T01:03:06Z</dcterms:modified>
</cp:coreProperties>
</file>