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Lord, it is you alone who are my portion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Lord, it is you alone who are my prize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94</cp:revision>
  <dcterms:modified xsi:type="dcterms:W3CDTF">2024-04-29T01:10:41Z</dcterms:modified>
</cp:coreProperties>
</file>