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 love your law (</a:t>
            </a:r>
            <a:r>
              <a:rPr lang="en-US" sz="4000" b="1">
                <a:solidFill>
                  <a:schemeClr val="lt1"/>
                </a:solidFill>
              </a:rPr>
              <a:t>3) It </a:t>
            </a:r>
            <a:r>
              <a:rPr lang="en-US" sz="4000" b="1" dirty="0">
                <a:solidFill>
                  <a:schemeClr val="lt1"/>
                </a:solidFill>
              </a:rPr>
              <a:t>is </a:t>
            </a:r>
            <a:r>
              <a:rPr lang="en-US" sz="4000" b="1">
                <a:solidFill>
                  <a:schemeClr val="lt1"/>
                </a:solidFill>
              </a:rPr>
              <a:t>my delight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</cp:revision>
  <dcterms:modified xsi:type="dcterms:W3CDTF">2024-04-29T01:11:42Z</dcterms:modified>
</cp:coreProperties>
</file>