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Come O Lord, come to my aid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16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101</cp:revision>
  <dcterms:modified xsi:type="dcterms:W3CDTF">2024-04-29T01:12:39Z</dcterms:modified>
</cp:coreProperties>
</file>