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RECEIPPT-TAGS:RESPONSORIAL PSALM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>
                <a:solidFill>
                  <a:schemeClr val="lt1"/>
                </a:solidFill>
              </a:rPr>
              <a:t>[RESPONSORIAL PSALM]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You, Lord have been our refuge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From generation </a:t>
            </a:r>
            <a:r>
              <a:rPr lang="en-US" sz="4000" b="1">
                <a:solidFill>
                  <a:schemeClr val="lt1"/>
                </a:solidFill>
              </a:rPr>
              <a:t>to generation</a:t>
            </a:r>
            <a:endParaRPr lang="en-US" sz="40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19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[RESPONSORIAL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104</cp:revision>
  <dcterms:modified xsi:type="dcterms:W3CDTF">2024-04-29T01:13:39Z</dcterms:modified>
</cp:coreProperties>
</file>