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The precepts of the Lord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>
                <a:solidFill>
                  <a:schemeClr val="lt1"/>
                </a:solidFill>
              </a:rPr>
              <a:t>Bring gladness and joy to the heart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20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</cp:revision>
  <dcterms:modified xsi:type="dcterms:W3CDTF">2024-04-29T01:14:19Z</dcterms:modified>
</cp:coreProperties>
</file>