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Give the Lord his glory and power,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singing Alleluia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69</cp:revision>
  <dcterms:modified xsi:type="dcterms:W3CDTF">2024-04-29T01:14:57Z</dcterms:modified>
</cp:coreProperties>
</file>