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Praise to the Lord, praise to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Who heals the </a:t>
            </a:r>
            <a:r>
              <a:rPr lang="en-US" sz="4000" b="1">
                <a:solidFill>
                  <a:schemeClr val="lt1"/>
                </a:solidFill>
              </a:rPr>
              <a:t>broken hearted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36</cp:revision>
  <dcterms:modified xsi:type="dcterms:W3CDTF">2024-04-29T01:08:29Z</dcterms:modified>
</cp:coreProperties>
</file>