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Blest are they who delight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in the law of the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87</cp:revision>
  <dcterms:modified xsi:type="dcterms:W3CDTF">2024-04-29T01:08:48Z</dcterms:modified>
</cp:coreProperties>
</file>