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Be a rock of refuge for me,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A mighty stronghold to save me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22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50</cp:revision>
  <dcterms:modified xsi:type="dcterms:W3CDTF">2024-04-29T01:09:24Z</dcterms:modified>
</cp:coreProperties>
</file>