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PSALM,LENT,PALM SUNDAY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Help me, my God,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Why have you forsaken me?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Why are you so far from my cry?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23</cp:revision>
  <dcterms:modified xsi:type="dcterms:W3CDTF">2024-04-29T01:16:30Z</dcterms:modified>
</cp:coreProperties>
</file>