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RECEIPPT-TAGS:EASTER,RECESSIONAL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PUT ON THE ARMOUR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 on the armour of Jesus Christ,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up your strength in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Gird yourself with his truth;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carry faith as a shield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good news a sword in your hand.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7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loins be girt and your lamps alight,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Waiting for the day when the master comes.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he find you watching when he returns,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come like a thief in the night.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PUT ON THE ARMOUR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2025-05-12T14:35:55Z</dcterms:modified>
</cp:coreProperties>
</file>