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RECEIPPT-TAGS:EASTER,RECESSIONAL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4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PUT ON THE ARMOUR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 on the armour of Jesus Christ,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up your strength in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Gird yourself with his truth;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carry faith as a shield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good news a sword in your hand.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die with him, we shall live with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now endure, we shall reign with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are not faithful, he still keeps faith,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can’t be false to himself.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57622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87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PUT ON THE ARMOUR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2025-05-12T14:36:03Z</dcterms:modified>
</cp:coreProperties>
</file>