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RECEIPPT-TAGS:MARY,EASTER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QUEEN OF HEAVEN REJOICE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Queen of heaven, rejoice,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Alleluia,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Son you were worthy to bear,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 now risen indeed as He said, Alleluia,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Dearest Mother, your gladness we share.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Rejoice, rejoice, be glad Virgin Mary,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Lord is risen indeed,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Alleluia.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66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QUEEN OF HEAVEN REJOICE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2025-05-12T14:38:24Z</dcterms:modified>
</cp:coreProperties>
</file>