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RECEIPPT-TAGS:MARY,EASTER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1805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QUEEN OF HEAVEN REJOICE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remember your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prayer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starving, the lowly,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concern for the poor of our race.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the people proclaim you,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“Most blest among women”,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 angels sing, “Hail full of grace”.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Rejoice, rejoice, be glad Virgin Mary,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Lord is risen indeed,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Alleluia.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06486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72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QUEEN OF HEAVEN REJOICE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2025-05-12T14:44:19Z</dcterms:modified>
</cp:coreProperties>
</file>