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RECEIPPT-TAGS:ENTRANCE,PRAISE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REJOICE EVERMORE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Rejoice evermore for this is the will of God 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Rejoice evermore for this is the will of God 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Rejoice evermore for this is the will of God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Christ Jesus concerning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Alleluia to the Lord our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his courts with songs of praise!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REJOICE EVERMORE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2025-05-12T14:46:57Z</dcterms:modified>
</cp:coreProperties>
</file>