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REJOICE EVERMORE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without ceasing for this is the will of God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without ceasing for this is the will of God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without ceasing for this is the will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Christ Jesus concerning you.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Alleluia to the Lord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his courts with songs of praise!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REJOICE EVERMORE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2025-05-12T14:47:53Z</dcterms:modified>
</cp:coreProperties>
</file>