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REJOICE EVERMORE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everything give thanks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is the will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everything give thanks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is the will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everything give thanks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is the will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Christ Jesus concerning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 to the Lord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REJOICE EVERMORE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2025-05-12T14:49:14Z</dcterms:modified>
</cp:coreProperties>
</file>