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REJOICE IN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Rejoice in the Lord always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again I say rejoice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Rejoice in the Lord always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again I say rejoice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Rejoice, rejoice,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again I say rejoice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Rejoice, rejoice,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again I say rejoice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Rejoice in the Lord always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again I say rejoice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57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REJOICE IN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2025-05-12T14:49:59Z</dcterms:modified>
</cp:coreProperties>
</file>