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REPROACHES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people, what have I done to you?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have I offended you? Answer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was I, who brought you out of the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land of Egypt,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 have prepared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cross for your Saviour.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47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REPROACHES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2025-05-12T14:56:01Z</dcterms:modified>
</cp:coreProperties>
</file>