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1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715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REPROACHES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people, what have I done to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have I offended you? Answer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was I who gave you a royal sceptre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have put on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head a crown of thorns.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9778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44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REPROACHES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2025-05-12T14:56:35Z</dcterms:modified>
</cp:coreProperties>
</file>