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in the manger thou wert laid,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Immensity made small,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lowly shepherds round thee prayed,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wert our Lord, our King, our all.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RISE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2025-05-12T15:00:35Z</dcterms:modified>
</cp:coreProperties>
</file>