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ROOM AT THE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cross upon which Jesus died,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shelter in which we can hide,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its grace so free is sufficient for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deep is its fountain, as wide as the sea.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room at the cross for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millions have come there’s still room for 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there’s room at the cross for you.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ROOM AT THE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2025-05-12T15:02:00Z</dcterms:modified>
</cp:coreProperties>
</file>